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</a:t>
            </a:r>
            <a:r>
              <a:rPr lang="ja-JP" altLang="en-US" sz="2400" dirty="0" smtClean="0"/>
              <a:t>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1666" y="4904858"/>
            <a:ext cx="248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</a:t>
            </a:r>
            <a:r>
              <a:rPr kumimoji="1" lang="ja-JP" altLang="en-US" dirty="0" smtClean="0"/>
              <a:t>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4140" y="6066547"/>
            <a:ext cx="245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51627" y="3757352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923261" y="4753234"/>
            <a:ext cx="239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範囲攻撃で数が多い時に使うと良い</a:t>
            </a:r>
            <a:endParaRPr kumimoji="1" lang="ja-JP" altLang="en-US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878571" y="5702531"/>
            <a:ext cx="2488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少しの隙がありその間にダメージを受けてしまう可能性が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35926" y="4745201"/>
            <a:ext cx="252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遠くまで攻撃が届き離れてる敵には有効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424187" y="5676738"/>
            <a:ext cx="269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一体にしかダメージが入らないため、複数で近づかれたらピンチ！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30074"/>
            <a:ext cx="237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ダメージが入る回避に使える、逃げてるネズミを追いかけろ！</a:t>
            </a:r>
            <a:endParaRPr kumimoji="1" lang="ja-JP" altLang="en-US" sz="16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049812" y="5839563"/>
            <a:ext cx="282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（クールタイム的な）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</a:t>
            </a:r>
            <a:r>
              <a:rPr kumimoji="1" lang="ja-JP" altLang="en-US" sz="2000" dirty="0" smtClean="0"/>
              <a:t>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・かわいい攻撃モーションで戦い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63040" y="3997676"/>
            <a:ext cx="761445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・ネコがおかしを求めておかし回収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2833190"/>
            <a:ext cx="579799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・初心者でも楽しく遊べる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5162162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</TotalTime>
  <Words>476</Words>
  <Application>Microsoft Office PowerPoint</Application>
  <PresentationFormat>ワイド画面</PresentationFormat>
  <Paragraphs>87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306</cp:revision>
  <dcterms:created xsi:type="dcterms:W3CDTF">2019-11-18T00:19:38Z</dcterms:created>
  <dcterms:modified xsi:type="dcterms:W3CDTF">2020-11-04T05:48:59Z</dcterms:modified>
</cp:coreProperties>
</file>